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78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6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2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35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04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330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62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62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3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82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43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6FEC-F229-40D1-A454-6C9406CD0FD3}" type="datetimeFigureOut">
              <a:rPr lang="ko-KR" altLang="en-US" smtClean="0"/>
              <a:t>2014-05-09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5786-8AC1-4CCB-A20F-2B86D3A6EE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7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kr/url?sa=i&amp;rct=j&amp;q=&amp;esrc=s&amp;source=images&amp;cd=&amp;docid=vgZ-JiXlnN94GM&amp;tbnid=bITz3YgSpl-wFM:&amp;ved=0CAUQjRw&amp;url=http%3A%2F%2Fheeya12.tistory.com%2F&amp;ei=XXNsU4_GJ8avkgWmu4DABg&amp;bvm=bv.66330100,d.dGI&amp;psig=AFQjCNGXLJYx4irTfF5ujp_RlihT7Ml8LA&amp;ust=13997025516503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kr/url?sa=i&amp;rct=j&amp;q=&amp;esrc=s&amp;source=images&amp;cd=&amp;cad=rja&amp;uact=8&amp;docid=vgZ-JiXlnN94GM&amp;tbnid=bITz3YgSpl-wFM:&amp;ved=0CAUQjRw&amp;url=http%3A%2F%2Fkbill.tistory.com%2Fentry%2FOracle%25EA%25B5%25AC%25EC%25A1%25B0&amp;ei=gnNsU9SFCorQkwXahIDAAQ&amp;bvm=bv.66330100,d.dGI&amp;psig=AFQjCNGXLJYx4irTfF5ujp_RlihT7Ml8LA&amp;ust=139970255165035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google.co.kr/url?sa=i&amp;rct=j&amp;q=&amp;esrc=s&amp;source=images&amp;cd=&amp;cad=rja&amp;uact=8&amp;docid=lcN8yYzShsviEM&amp;tbnid=kXRwMd1BDOUx4M:&amp;ved=0CAUQjRw&amp;url=http%3A%2F%2Fdocwiki.embarcadero.com%2FDBOptimizer%2Fen%2FOracle%3ARedo_Log_Waits&amp;ei=KHVsU4TSBIf48QXf5ILwAw&amp;bvm=bv.66330100,d.dGI&amp;psig=AFQjCNGXLJYx4irTfF5ujp_RlihT7Ml8LA&amp;ust=13997025516503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28670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2520280" cy="190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25431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02" y="3692745"/>
            <a:ext cx="3962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오른쪽 화살표 3"/>
          <p:cNvSpPr/>
          <p:nvPr/>
        </p:nvSpPr>
        <p:spPr>
          <a:xfrm>
            <a:off x="3810303" y="1506438"/>
            <a:ext cx="1162997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 rot="5400000">
            <a:off x="5982168" y="2852936"/>
            <a:ext cx="1162997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 rot="10800000">
            <a:off x="3976441" y="4783931"/>
            <a:ext cx="1162997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5877272"/>
            <a:ext cx="434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지금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8</a:t>
            </a:r>
            <a:r>
              <a:rPr lang="ko-KR" altLang="en-US" dirty="0" smtClean="0"/>
              <a:t>분내 데이터 조회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Oracle </a:t>
            </a:r>
            <a:r>
              <a:rPr lang="ko-KR" altLang="en-US" dirty="0" smtClean="0">
                <a:solidFill>
                  <a:srgbClr val="FF0000"/>
                </a:solidFill>
              </a:rPr>
              <a:t>버전 및 설정에 따라 변수가 있음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0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93" y="2204864"/>
            <a:ext cx="818328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34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fs13.tistory.com/image/3/tistory/2008/12/16/23/37/4947bd251c0e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70096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97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cfile4.uf.tistory.com/image/133EFD5051038A30186A7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6228184" cy="441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docwiki.embarcadero.com/images/DBOptimizer/e/7/73/Redo_log_buffer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7"/>
            <a:ext cx="4248472" cy="255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굽은 화살표 3"/>
          <p:cNvSpPr/>
          <p:nvPr/>
        </p:nvSpPr>
        <p:spPr>
          <a:xfrm rot="5400000">
            <a:off x="5328084" y="2744924"/>
            <a:ext cx="1224136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1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화면 슬라이드 쇼(4:3)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itone</dc:creator>
  <cp:lastModifiedBy>itone</cp:lastModifiedBy>
  <cp:revision>8</cp:revision>
  <dcterms:created xsi:type="dcterms:W3CDTF">2014-05-09T06:05:49Z</dcterms:created>
  <dcterms:modified xsi:type="dcterms:W3CDTF">2014-05-09T06:33:56Z</dcterms:modified>
</cp:coreProperties>
</file>